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3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uk-UA" sz="44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Яким був ваш досвід перебування в лікарні?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95867" y="2869388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Опитування стаціонарних дорослих NHS 2025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396522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Лікарня проводить опитування, щоб дізнатися, що думають пацієнти про </a:t>
            </a:r>
            <a:r>
              <a:rPr lang="uk-UA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перебування в лікарні</a:t>
            </a:r>
            <a:r>
              <a:rPr kumimoji="0" lang="uk-UA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uk-UA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Це частина національної програми, спрямованої на </a:t>
            </a:r>
            <a:r>
              <a:rPr lang="uk-UA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покращення досвіду пацієнтів під час перебування в лікарні. </a:t>
            </a:r>
            <a:r>
              <a:rPr lang="uk-UA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Участь в опитуванні є </a:t>
            </a:r>
            <a:r>
              <a:rPr lang="uk-UA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добровільною</a:t>
            </a:r>
            <a:r>
              <a:rPr lang="uk-UA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uk-UA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і всі відповіді є </a:t>
            </a:r>
            <a:r>
              <a:rPr lang="uk-UA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конфіденційними</a:t>
            </a:r>
            <a:r>
              <a:rPr lang="uk-UA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Якщо ви </a:t>
            </a:r>
            <a:r>
              <a:rPr lang="uk-UA" sz="14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не</a:t>
            </a:r>
            <a:r>
              <a:rPr lang="uk-UA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бажаєте брати участь або маєте запитання щодо опитування, звертайтесь:</a:t>
            </a:r>
          </a:p>
          <a:p>
            <a:pPr>
              <a:spcAft>
                <a:spcPts val="0"/>
              </a:spcAft>
            </a:pPr>
            <a:endParaRPr lang="en-US" sz="14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 phone number </a:t>
            </a:r>
            <a:r>
              <a:rPr lang="uk-UA" sz="14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uk-UA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required)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 email address (if available)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 address </a:t>
            </a:r>
            <a:r>
              <a:rPr lang="uk-UA" sz="14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uk-UA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if available</a:t>
            </a:r>
            <a:r>
              <a:rPr lang="uk-UA" sz="14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uk-UA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Якщо вас запросять взяти участь, ваше ім'я, номер телефону та поштова адреса будуть передані дослідникам, які надішлють вам лист та текстові повідомлення з нагадуваннями. Ви можете пройти це опитування онлайн або заповнити роздруковану анкету.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6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187342"/>
            <a:ext cx="338796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uk-UA" sz="1050" b="1" dirty="0">
                <a:solidFill>
                  <a:schemeClr val="bg1"/>
                </a:solidFill>
              </a:rPr>
              <a:t>Обробка контактної інформації в опитуванні стаціонарних дорослих пацієнтів NHS дозволена Розділом 251 (Закон NHS від 2006 року)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1AE1238D-5D94-487D-9335-1A80FBA8EB14}"/>
</file>

<file path=customXml/itemProps2.xml><?xml version="1.0" encoding="utf-8"?>
<ds:datastoreItem xmlns:ds="http://schemas.openxmlformats.org/officeDocument/2006/customXml" ds:itemID="{EF075AEE-0A1A-478A-8897-27520D1B4D26}"/>
</file>

<file path=customXml/itemProps3.xml><?xml version="1.0" encoding="utf-8"?>
<ds:datastoreItem xmlns:ds="http://schemas.openxmlformats.org/officeDocument/2006/customXml" ds:itemID="{F22CB35D-B880-4773-96B3-6B12AA5FBFE1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152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2025-09-25T13:47:40Z</dcterms:created>
  <dcterms:modified xsi:type="dcterms:W3CDTF">2025-09-30T13:42:36Z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